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Merriweather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Merriweather-bold.fntdata"/><Relationship Id="rId23" Type="http://schemas.openxmlformats.org/officeDocument/2006/relationships/font" Target="fonts/Merriweather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erriweather-boldItalic.fntdata"/><Relationship Id="rId25" Type="http://schemas.openxmlformats.org/officeDocument/2006/relationships/font" Target="fonts/Merriweather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fabcdff512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fabcdff512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fabcdff512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fabcdff512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fabcdff512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fabcdff512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fabcdff512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fabcdff512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fabcdff512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fabcdff512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fabcdff512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fabcdff512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fabcdff512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fabcdff512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fabcdff512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fabcdff512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fabee4b982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fabee4b982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fabcdff512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fabcdff512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fabcdff512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fabcdff512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fabcdff512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fabcdff512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6.png"/><Relationship Id="rId7" Type="http://schemas.openxmlformats.org/officeDocument/2006/relationships/image" Target="../media/image12.png"/><Relationship Id="rId8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2947550" y="435800"/>
            <a:ext cx="35907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58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SecuPark</a:t>
            </a:r>
            <a:endParaRPr sz="8100"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593175" y="3275350"/>
            <a:ext cx="3267600" cy="18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Integrantes: </a:t>
            </a:r>
            <a:r>
              <a:rPr lang="es">
                <a:solidFill>
                  <a:schemeClr val="lt1"/>
                </a:solidFill>
              </a:rPr>
              <a:t>Luis Arias</a:t>
            </a:r>
            <a:endParaRPr>
              <a:solidFill>
                <a:schemeClr val="lt1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    Benjamín González	</a:t>
            </a:r>
            <a:endParaRPr>
              <a:solidFill>
                <a:schemeClr val="lt1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    Bruno Benavente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Docentes: Juan Pablo Mellado</a:t>
            </a:r>
            <a:endParaRPr>
              <a:solidFill>
                <a:schemeClr val="lt1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 Jazna Meza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Fecha: 02/09/2024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9375" y="4357066"/>
            <a:ext cx="2857500" cy="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SPRINT </a:t>
            </a:r>
            <a:r>
              <a:rPr lang="es" sz="4300"/>
              <a:t>2</a:t>
            </a:r>
            <a:endParaRPr sz="4300"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2125" y="577800"/>
            <a:ext cx="2729400" cy="15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6526" y="1618325"/>
            <a:ext cx="3362851" cy="134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8625" y="2964775"/>
            <a:ext cx="2008326" cy="12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9375" y="4357066"/>
            <a:ext cx="2857500" cy="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SPRINT </a:t>
            </a:r>
            <a:r>
              <a:rPr lang="es" sz="4300"/>
              <a:t>3</a:t>
            </a:r>
            <a:endParaRPr sz="4300"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7425" y="808500"/>
            <a:ext cx="1854474" cy="18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2450" y="974675"/>
            <a:ext cx="2650051" cy="152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9050" y="2876450"/>
            <a:ext cx="2650050" cy="1545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376" y="1898525"/>
            <a:ext cx="3362851" cy="134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82800" y="3449450"/>
            <a:ext cx="1460650" cy="146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99375" y="4357066"/>
            <a:ext cx="2857500" cy="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SPRINT </a:t>
            </a:r>
            <a:r>
              <a:rPr lang="es" sz="4300"/>
              <a:t>4</a:t>
            </a:r>
            <a:endParaRPr sz="4300"/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4025" y="892400"/>
            <a:ext cx="28575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051" y="1822225"/>
            <a:ext cx="3362851" cy="134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9375" y="4357066"/>
            <a:ext cx="2857500" cy="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ctrTitle"/>
          </p:nvPr>
        </p:nvSpPr>
        <p:spPr>
          <a:xfrm>
            <a:off x="311700" y="1534550"/>
            <a:ext cx="8520600" cy="12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/>
              <a:t>GRACIAS </a:t>
            </a:r>
            <a:endParaRPr sz="3700"/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9375" y="4357066"/>
            <a:ext cx="2857500" cy="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TABLA DE CONTENIDOS</a:t>
            </a:r>
            <a:endParaRPr/>
          </a:p>
        </p:txBody>
      </p:sp>
      <p:sp>
        <p:nvSpPr>
          <p:cNvPr id="72" name="Google Shape;72;p14"/>
          <p:cNvSpPr txBox="1"/>
          <p:nvPr>
            <p:ph idx="1" type="subTitle"/>
          </p:nvPr>
        </p:nvSpPr>
        <p:spPr>
          <a:xfrm>
            <a:off x="311700" y="1822225"/>
            <a:ext cx="2802300" cy="20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Contexto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Problema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S</a:t>
            </a:r>
            <a:r>
              <a:rPr lang="es"/>
              <a:t>olución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M</a:t>
            </a:r>
            <a:r>
              <a:rPr lang="es"/>
              <a:t>etodología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Roles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</a:t>
            </a:r>
            <a:endParaRPr/>
          </a:p>
        </p:txBody>
      </p:sp>
      <p:sp>
        <p:nvSpPr>
          <p:cNvPr id="73" name="Google Shape;73;p14"/>
          <p:cNvSpPr txBox="1"/>
          <p:nvPr/>
        </p:nvSpPr>
        <p:spPr>
          <a:xfrm>
            <a:off x="2311250" y="1822225"/>
            <a:ext cx="2473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●"/>
            </a:pPr>
            <a:r>
              <a:rPr lang="es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Carta gantt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●"/>
            </a:pPr>
            <a:r>
              <a:rPr lang="es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Sprints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●"/>
            </a:pPr>
            <a:r>
              <a:rPr lang="es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Conclusión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9375" y="4357066"/>
            <a:ext cx="2857500" cy="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CONTEXTO</a:t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250" y="1571075"/>
            <a:ext cx="3002050" cy="20013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9375" y="4357066"/>
            <a:ext cx="2857500" cy="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PROBLEMA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4875" y="1594850"/>
            <a:ext cx="4689098" cy="1953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9375" y="4357066"/>
            <a:ext cx="2857500" cy="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SOLUCIÓN</a:t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2100" y="956563"/>
            <a:ext cx="3016475" cy="3016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9375" y="4357066"/>
            <a:ext cx="2857500" cy="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</a:t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5450" y="1063513"/>
            <a:ext cx="5362621" cy="301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9375" y="4357066"/>
            <a:ext cx="2857500" cy="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metodologia y roles</a:t>
            </a:r>
            <a:endParaRPr/>
          </a:p>
        </p:txBody>
      </p:sp>
      <p:pic>
        <p:nvPicPr>
          <p:cNvPr descr="&#10;" id="108" name="Google Shape;10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3851" y="1560150"/>
            <a:ext cx="4046400" cy="2023200"/>
          </a:xfrm>
          <a:prstGeom prst="roundRect">
            <a:avLst>
              <a:gd fmla="val 43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5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475" y="1580710"/>
            <a:ext cx="2912472" cy="19820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110" name="Google Shape;11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9375" y="4357066"/>
            <a:ext cx="2857500" cy="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/>
              <a:t>Cronograma 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/>
              <a:t>de actividades</a:t>
            </a:r>
            <a:endParaRPr sz="3200"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1293" y="0"/>
            <a:ext cx="549270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SPRINT </a:t>
            </a:r>
            <a:r>
              <a:rPr lang="es" sz="4300"/>
              <a:t>1</a:t>
            </a:r>
            <a:endParaRPr sz="4300"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3696" y="1601521"/>
            <a:ext cx="2221674" cy="194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9950" y="2402125"/>
            <a:ext cx="2008326" cy="12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9375" y="4357066"/>
            <a:ext cx="2857500" cy="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